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20" autoAdjust="0"/>
  </p:normalViewPr>
  <p:slideViewPr>
    <p:cSldViewPr snapToGrid="0">
      <p:cViewPr varScale="1">
        <p:scale>
          <a:sx n="57" d="100"/>
          <a:sy n="57" d="100"/>
        </p:scale>
        <p:origin x="9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1F78BE-3F81-45AA-9D34-EB0D4A26D93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AEEDA8-84F3-4889-B46F-4825113EBC2A}">
      <dgm:prSet/>
      <dgm:spPr/>
      <dgm:t>
        <a:bodyPr/>
        <a:lstStyle/>
        <a:p>
          <a:r>
            <a:rPr lang="en-US"/>
            <a:t>John 3:16:</a:t>
          </a:r>
        </a:p>
      </dgm:t>
    </dgm:pt>
    <dgm:pt modelId="{2CF642FE-3C2D-4247-8140-DE533BBEDD4E}" type="parTrans" cxnId="{A83039BB-4E78-4AAC-987B-273397E4B45F}">
      <dgm:prSet/>
      <dgm:spPr/>
      <dgm:t>
        <a:bodyPr/>
        <a:lstStyle/>
        <a:p>
          <a:endParaRPr lang="en-US"/>
        </a:p>
      </dgm:t>
    </dgm:pt>
    <dgm:pt modelId="{4B27C879-A033-40DC-8C78-12B6D09CD050}" type="sibTrans" cxnId="{A83039BB-4E78-4AAC-987B-273397E4B45F}">
      <dgm:prSet/>
      <dgm:spPr/>
      <dgm:t>
        <a:bodyPr/>
        <a:lstStyle/>
        <a:p>
          <a:endParaRPr lang="en-US"/>
        </a:p>
      </dgm:t>
    </dgm:pt>
    <dgm:pt modelId="{41F1ACAE-3992-403C-B339-C8F2B67AA2BF}">
      <dgm:prSet/>
      <dgm:spPr/>
      <dgm:t>
        <a:bodyPr/>
        <a:lstStyle/>
        <a:p>
          <a:r>
            <a:rPr lang="en-US" dirty="0"/>
            <a:t>God so loved the world that he gave his one and only Son, that </a:t>
          </a:r>
          <a:r>
            <a:rPr lang="en-US" dirty="0">
              <a:solidFill>
                <a:srgbClr val="FF0000"/>
              </a:solidFill>
            </a:rPr>
            <a:t>whoever believes in him </a:t>
          </a:r>
          <a:r>
            <a:rPr lang="en-US" dirty="0"/>
            <a:t>shall not perish but have eternal life. </a:t>
          </a:r>
        </a:p>
      </dgm:t>
    </dgm:pt>
    <dgm:pt modelId="{5BB02D63-2537-4784-857A-A8927B552A85}" type="parTrans" cxnId="{E7853C69-E56B-4111-AC64-C8F6EE5640AA}">
      <dgm:prSet/>
      <dgm:spPr/>
      <dgm:t>
        <a:bodyPr/>
        <a:lstStyle/>
        <a:p>
          <a:endParaRPr lang="en-US"/>
        </a:p>
      </dgm:t>
    </dgm:pt>
    <dgm:pt modelId="{9848D4EE-438D-4DEC-A428-5B4DE36F9236}" type="sibTrans" cxnId="{E7853C69-E56B-4111-AC64-C8F6EE5640AA}">
      <dgm:prSet/>
      <dgm:spPr/>
      <dgm:t>
        <a:bodyPr/>
        <a:lstStyle/>
        <a:p>
          <a:endParaRPr lang="en-US"/>
        </a:p>
      </dgm:t>
    </dgm:pt>
    <dgm:pt modelId="{CD2A655C-1AFE-4DCE-8610-7F58C401D9B7}" type="pres">
      <dgm:prSet presAssocID="{131F78BE-3F81-45AA-9D34-EB0D4A26D9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90BD51E-8F70-447B-9B8C-1147A33FF46B}" type="pres">
      <dgm:prSet presAssocID="{04AEEDA8-84F3-4889-B46F-4825113EBC2A}" presName="hierRoot1" presStyleCnt="0"/>
      <dgm:spPr/>
    </dgm:pt>
    <dgm:pt modelId="{240EBAF1-12E5-491D-B9AC-46E83C90D9EC}" type="pres">
      <dgm:prSet presAssocID="{04AEEDA8-84F3-4889-B46F-4825113EBC2A}" presName="composite" presStyleCnt="0"/>
      <dgm:spPr/>
    </dgm:pt>
    <dgm:pt modelId="{FF6E4230-C777-4496-8942-6AF2FAFEF03A}" type="pres">
      <dgm:prSet presAssocID="{04AEEDA8-84F3-4889-B46F-4825113EBC2A}" presName="background" presStyleLbl="node0" presStyleIdx="0" presStyleCnt="2"/>
      <dgm:spPr/>
    </dgm:pt>
    <dgm:pt modelId="{1275FE39-F8E3-47EA-87A2-A9CFF0A073AE}" type="pres">
      <dgm:prSet presAssocID="{04AEEDA8-84F3-4889-B46F-4825113EBC2A}" presName="text" presStyleLbl="fgAcc0" presStyleIdx="0" presStyleCnt="2">
        <dgm:presLayoutVars>
          <dgm:chPref val="3"/>
        </dgm:presLayoutVars>
      </dgm:prSet>
      <dgm:spPr/>
    </dgm:pt>
    <dgm:pt modelId="{767D8FF7-A2F7-4259-9AF4-12D295383069}" type="pres">
      <dgm:prSet presAssocID="{04AEEDA8-84F3-4889-B46F-4825113EBC2A}" presName="hierChild2" presStyleCnt="0"/>
      <dgm:spPr/>
    </dgm:pt>
    <dgm:pt modelId="{392EC022-59AD-451C-AB01-958F7BFAC5F7}" type="pres">
      <dgm:prSet presAssocID="{41F1ACAE-3992-403C-B339-C8F2B67AA2BF}" presName="hierRoot1" presStyleCnt="0"/>
      <dgm:spPr/>
    </dgm:pt>
    <dgm:pt modelId="{9296BB6A-5B05-431B-8508-E9DC3465D2E8}" type="pres">
      <dgm:prSet presAssocID="{41F1ACAE-3992-403C-B339-C8F2B67AA2BF}" presName="composite" presStyleCnt="0"/>
      <dgm:spPr/>
    </dgm:pt>
    <dgm:pt modelId="{E81A3B95-8070-4633-B6E6-B3EE68DADF21}" type="pres">
      <dgm:prSet presAssocID="{41F1ACAE-3992-403C-B339-C8F2B67AA2BF}" presName="background" presStyleLbl="node0" presStyleIdx="1" presStyleCnt="2"/>
      <dgm:spPr/>
    </dgm:pt>
    <dgm:pt modelId="{0A50A2B8-F10A-40CA-B05A-5A5635CE5BA4}" type="pres">
      <dgm:prSet presAssocID="{41F1ACAE-3992-403C-B339-C8F2B67AA2BF}" presName="text" presStyleLbl="fgAcc0" presStyleIdx="1" presStyleCnt="2">
        <dgm:presLayoutVars>
          <dgm:chPref val="3"/>
        </dgm:presLayoutVars>
      </dgm:prSet>
      <dgm:spPr/>
    </dgm:pt>
    <dgm:pt modelId="{0C9149D1-2555-400B-BBD4-27222D9ABB8A}" type="pres">
      <dgm:prSet presAssocID="{41F1ACAE-3992-403C-B339-C8F2B67AA2BF}" presName="hierChild2" presStyleCnt="0"/>
      <dgm:spPr/>
    </dgm:pt>
  </dgm:ptLst>
  <dgm:cxnLst>
    <dgm:cxn modelId="{6D5BA11D-F840-4DEF-A1CC-B78447631B8C}" type="presOf" srcId="{04AEEDA8-84F3-4889-B46F-4825113EBC2A}" destId="{1275FE39-F8E3-47EA-87A2-A9CFF0A073AE}" srcOrd="0" destOrd="0" presId="urn:microsoft.com/office/officeart/2005/8/layout/hierarchy1"/>
    <dgm:cxn modelId="{E7853C69-E56B-4111-AC64-C8F6EE5640AA}" srcId="{131F78BE-3F81-45AA-9D34-EB0D4A26D937}" destId="{41F1ACAE-3992-403C-B339-C8F2B67AA2BF}" srcOrd="1" destOrd="0" parTransId="{5BB02D63-2537-4784-857A-A8927B552A85}" sibTransId="{9848D4EE-438D-4DEC-A428-5B4DE36F9236}"/>
    <dgm:cxn modelId="{57D9E1A5-DDB1-4BB7-BD0C-6F703072D14F}" type="presOf" srcId="{131F78BE-3F81-45AA-9D34-EB0D4A26D937}" destId="{CD2A655C-1AFE-4DCE-8610-7F58C401D9B7}" srcOrd="0" destOrd="0" presId="urn:microsoft.com/office/officeart/2005/8/layout/hierarchy1"/>
    <dgm:cxn modelId="{A83039BB-4E78-4AAC-987B-273397E4B45F}" srcId="{131F78BE-3F81-45AA-9D34-EB0D4A26D937}" destId="{04AEEDA8-84F3-4889-B46F-4825113EBC2A}" srcOrd="0" destOrd="0" parTransId="{2CF642FE-3C2D-4247-8140-DE533BBEDD4E}" sibTransId="{4B27C879-A033-40DC-8C78-12B6D09CD050}"/>
    <dgm:cxn modelId="{08AC6EC7-B66F-4FBA-AE3F-DAC831B1593A}" type="presOf" srcId="{41F1ACAE-3992-403C-B339-C8F2B67AA2BF}" destId="{0A50A2B8-F10A-40CA-B05A-5A5635CE5BA4}" srcOrd="0" destOrd="0" presId="urn:microsoft.com/office/officeart/2005/8/layout/hierarchy1"/>
    <dgm:cxn modelId="{3F03EE90-306C-44AB-8094-25092805912E}" type="presParOf" srcId="{CD2A655C-1AFE-4DCE-8610-7F58C401D9B7}" destId="{890BD51E-8F70-447B-9B8C-1147A33FF46B}" srcOrd="0" destOrd="0" presId="urn:microsoft.com/office/officeart/2005/8/layout/hierarchy1"/>
    <dgm:cxn modelId="{D8666047-D5FB-48CD-9F6F-3E0A5CFFA56D}" type="presParOf" srcId="{890BD51E-8F70-447B-9B8C-1147A33FF46B}" destId="{240EBAF1-12E5-491D-B9AC-46E83C90D9EC}" srcOrd="0" destOrd="0" presId="urn:microsoft.com/office/officeart/2005/8/layout/hierarchy1"/>
    <dgm:cxn modelId="{0993A940-A124-47D3-A1C9-4ED0E67ADE9D}" type="presParOf" srcId="{240EBAF1-12E5-491D-B9AC-46E83C90D9EC}" destId="{FF6E4230-C777-4496-8942-6AF2FAFEF03A}" srcOrd="0" destOrd="0" presId="urn:microsoft.com/office/officeart/2005/8/layout/hierarchy1"/>
    <dgm:cxn modelId="{7AB3B051-9F01-4B9C-B8EA-D9BA27363739}" type="presParOf" srcId="{240EBAF1-12E5-491D-B9AC-46E83C90D9EC}" destId="{1275FE39-F8E3-47EA-87A2-A9CFF0A073AE}" srcOrd="1" destOrd="0" presId="urn:microsoft.com/office/officeart/2005/8/layout/hierarchy1"/>
    <dgm:cxn modelId="{78E2A119-723F-4030-B180-0EAF5FF60B50}" type="presParOf" srcId="{890BD51E-8F70-447B-9B8C-1147A33FF46B}" destId="{767D8FF7-A2F7-4259-9AF4-12D295383069}" srcOrd="1" destOrd="0" presId="urn:microsoft.com/office/officeart/2005/8/layout/hierarchy1"/>
    <dgm:cxn modelId="{3098398A-925B-4BDE-9020-8B43773F1458}" type="presParOf" srcId="{CD2A655C-1AFE-4DCE-8610-7F58C401D9B7}" destId="{392EC022-59AD-451C-AB01-958F7BFAC5F7}" srcOrd="1" destOrd="0" presId="urn:microsoft.com/office/officeart/2005/8/layout/hierarchy1"/>
    <dgm:cxn modelId="{05E25E29-80EA-4797-AD29-7C752839D294}" type="presParOf" srcId="{392EC022-59AD-451C-AB01-958F7BFAC5F7}" destId="{9296BB6A-5B05-431B-8508-E9DC3465D2E8}" srcOrd="0" destOrd="0" presId="urn:microsoft.com/office/officeart/2005/8/layout/hierarchy1"/>
    <dgm:cxn modelId="{B7125A9B-9A90-46AA-A43D-B162A09CD73A}" type="presParOf" srcId="{9296BB6A-5B05-431B-8508-E9DC3465D2E8}" destId="{E81A3B95-8070-4633-B6E6-B3EE68DADF21}" srcOrd="0" destOrd="0" presId="urn:microsoft.com/office/officeart/2005/8/layout/hierarchy1"/>
    <dgm:cxn modelId="{D0426217-8A9B-4960-AEBD-47D10D98D770}" type="presParOf" srcId="{9296BB6A-5B05-431B-8508-E9DC3465D2E8}" destId="{0A50A2B8-F10A-40CA-B05A-5A5635CE5BA4}" srcOrd="1" destOrd="0" presId="urn:microsoft.com/office/officeart/2005/8/layout/hierarchy1"/>
    <dgm:cxn modelId="{F77E112D-9BE7-46D3-AA08-0E318DC3D38A}" type="presParOf" srcId="{392EC022-59AD-451C-AB01-958F7BFAC5F7}" destId="{0C9149D1-2555-400B-BBD4-27222D9ABB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104F79-1863-4782-B464-7D1427D2F53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F925074-F5A3-416C-B74C-F8D035C7F724}">
      <dgm:prSet/>
      <dgm:spPr/>
      <dgm:t>
        <a:bodyPr/>
        <a:lstStyle/>
        <a:p>
          <a:r>
            <a:rPr lang="en-SG" dirty="0"/>
            <a:t>Eternal Life is about</a:t>
          </a:r>
          <a:endParaRPr lang="en-US" dirty="0"/>
        </a:p>
      </dgm:t>
    </dgm:pt>
    <dgm:pt modelId="{6DECCB6F-FB86-4C3C-B130-194BA13D9263}" type="parTrans" cxnId="{B6C91298-16FE-4FB3-B490-9379255E32E3}">
      <dgm:prSet/>
      <dgm:spPr/>
      <dgm:t>
        <a:bodyPr/>
        <a:lstStyle/>
        <a:p>
          <a:endParaRPr lang="en-US"/>
        </a:p>
      </dgm:t>
    </dgm:pt>
    <dgm:pt modelId="{36F05CC6-252F-40D4-947A-A46014B7DBF8}" type="sibTrans" cxnId="{B6C91298-16FE-4FB3-B490-9379255E32E3}">
      <dgm:prSet/>
      <dgm:spPr/>
      <dgm:t>
        <a:bodyPr/>
        <a:lstStyle/>
        <a:p>
          <a:endParaRPr lang="en-US"/>
        </a:p>
      </dgm:t>
    </dgm:pt>
    <dgm:pt modelId="{290B5ED0-3F6C-4368-8D19-7D0AE527D88C}">
      <dgm:prSet/>
      <dgm:spPr/>
      <dgm:t>
        <a:bodyPr/>
        <a:lstStyle/>
        <a:p>
          <a:r>
            <a:rPr lang="en-SG"/>
            <a:t>Knowing God, not just know about Him</a:t>
          </a:r>
          <a:endParaRPr lang="en-US"/>
        </a:p>
      </dgm:t>
    </dgm:pt>
    <dgm:pt modelId="{E696DC4E-85D3-4763-A6AC-E01AA4C36E16}" type="parTrans" cxnId="{8EFD3F55-AB99-4C38-8935-64FBAD4F0FFD}">
      <dgm:prSet/>
      <dgm:spPr/>
      <dgm:t>
        <a:bodyPr/>
        <a:lstStyle/>
        <a:p>
          <a:endParaRPr lang="en-US"/>
        </a:p>
      </dgm:t>
    </dgm:pt>
    <dgm:pt modelId="{95D2891A-6C8F-4C8D-80A9-A7FC0C675AD6}" type="sibTrans" cxnId="{8EFD3F55-AB99-4C38-8935-64FBAD4F0FFD}">
      <dgm:prSet/>
      <dgm:spPr/>
      <dgm:t>
        <a:bodyPr/>
        <a:lstStyle/>
        <a:p>
          <a:endParaRPr lang="en-US"/>
        </a:p>
      </dgm:t>
    </dgm:pt>
    <dgm:pt modelId="{703AE1AA-06B6-4855-B411-43C90C37D7BD}">
      <dgm:prSet/>
      <dgm:spPr/>
      <dgm:t>
        <a:bodyPr/>
        <a:lstStyle/>
        <a:p>
          <a:r>
            <a:rPr lang="en-SG"/>
            <a:t>Its about a Personal Relationship with God</a:t>
          </a:r>
          <a:endParaRPr lang="en-US"/>
        </a:p>
      </dgm:t>
    </dgm:pt>
    <dgm:pt modelId="{D2CEBA33-EDED-4123-907E-2AC0B58EA43C}" type="parTrans" cxnId="{3C1CBF53-E371-4EEA-B323-4C262128A8D7}">
      <dgm:prSet/>
      <dgm:spPr/>
      <dgm:t>
        <a:bodyPr/>
        <a:lstStyle/>
        <a:p>
          <a:endParaRPr lang="en-US"/>
        </a:p>
      </dgm:t>
    </dgm:pt>
    <dgm:pt modelId="{FEFFF0E8-7F06-456B-BF22-5593855D85AF}" type="sibTrans" cxnId="{3C1CBF53-E371-4EEA-B323-4C262128A8D7}">
      <dgm:prSet/>
      <dgm:spPr/>
      <dgm:t>
        <a:bodyPr/>
        <a:lstStyle/>
        <a:p>
          <a:endParaRPr lang="en-US"/>
        </a:p>
      </dgm:t>
    </dgm:pt>
    <dgm:pt modelId="{7EC6174B-2ED2-454D-B903-6675A3EEFA65}" type="pres">
      <dgm:prSet presAssocID="{46104F79-1863-4782-B464-7D1427D2F531}" presName="outerComposite" presStyleCnt="0">
        <dgm:presLayoutVars>
          <dgm:chMax val="5"/>
          <dgm:dir/>
          <dgm:resizeHandles val="exact"/>
        </dgm:presLayoutVars>
      </dgm:prSet>
      <dgm:spPr/>
    </dgm:pt>
    <dgm:pt modelId="{88D34E73-0982-4B47-B7E6-965D2B9B3E67}" type="pres">
      <dgm:prSet presAssocID="{46104F79-1863-4782-B464-7D1427D2F531}" presName="dummyMaxCanvas" presStyleCnt="0">
        <dgm:presLayoutVars/>
      </dgm:prSet>
      <dgm:spPr/>
    </dgm:pt>
    <dgm:pt modelId="{2F991098-1A7A-48F4-9028-ED556DB9CA8B}" type="pres">
      <dgm:prSet presAssocID="{46104F79-1863-4782-B464-7D1427D2F531}" presName="ThreeNodes_1" presStyleLbl="node1" presStyleIdx="0" presStyleCnt="3">
        <dgm:presLayoutVars>
          <dgm:bulletEnabled val="1"/>
        </dgm:presLayoutVars>
      </dgm:prSet>
      <dgm:spPr/>
    </dgm:pt>
    <dgm:pt modelId="{75B0E397-BB2C-4216-B478-022D8B06D3DF}" type="pres">
      <dgm:prSet presAssocID="{46104F79-1863-4782-B464-7D1427D2F531}" presName="ThreeNodes_2" presStyleLbl="node1" presStyleIdx="1" presStyleCnt="3">
        <dgm:presLayoutVars>
          <dgm:bulletEnabled val="1"/>
        </dgm:presLayoutVars>
      </dgm:prSet>
      <dgm:spPr/>
    </dgm:pt>
    <dgm:pt modelId="{7161ADA2-4AE9-4738-AC2D-F4E3F745D40C}" type="pres">
      <dgm:prSet presAssocID="{46104F79-1863-4782-B464-7D1427D2F531}" presName="ThreeNodes_3" presStyleLbl="node1" presStyleIdx="2" presStyleCnt="3">
        <dgm:presLayoutVars>
          <dgm:bulletEnabled val="1"/>
        </dgm:presLayoutVars>
      </dgm:prSet>
      <dgm:spPr/>
    </dgm:pt>
    <dgm:pt modelId="{A032BAA3-1CDF-463B-A7A2-94E021AD528C}" type="pres">
      <dgm:prSet presAssocID="{46104F79-1863-4782-B464-7D1427D2F531}" presName="ThreeConn_1-2" presStyleLbl="fgAccFollowNode1" presStyleIdx="0" presStyleCnt="2">
        <dgm:presLayoutVars>
          <dgm:bulletEnabled val="1"/>
        </dgm:presLayoutVars>
      </dgm:prSet>
      <dgm:spPr/>
    </dgm:pt>
    <dgm:pt modelId="{738B81C2-7F1B-490E-8234-0DB132551E33}" type="pres">
      <dgm:prSet presAssocID="{46104F79-1863-4782-B464-7D1427D2F531}" presName="ThreeConn_2-3" presStyleLbl="fgAccFollowNode1" presStyleIdx="1" presStyleCnt="2">
        <dgm:presLayoutVars>
          <dgm:bulletEnabled val="1"/>
        </dgm:presLayoutVars>
      </dgm:prSet>
      <dgm:spPr/>
    </dgm:pt>
    <dgm:pt modelId="{994C2F7A-4356-4222-B032-8A9A11765A2E}" type="pres">
      <dgm:prSet presAssocID="{46104F79-1863-4782-B464-7D1427D2F531}" presName="ThreeNodes_1_text" presStyleLbl="node1" presStyleIdx="2" presStyleCnt="3">
        <dgm:presLayoutVars>
          <dgm:bulletEnabled val="1"/>
        </dgm:presLayoutVars>
      </dgm:prSet>
      <dgm:spPr/>
    </dgm:pt>
    <dgm:pt modelId="{2DE621E8-EE4E-4C4D-B63A-F0D988418590}" type="pres">
      <dgm:prSet presAssocID="{46104F79-1863-4782-B464-7D1427D2F531}" presName="ThreeNodes_2_text" presStyleLbl="node1" presStyleIdx="2" presStyleCnt="3">
        <dgm:presLayoutVars>
          <dgm:bulletEnabled val="1"/>
        </dgm:presLayoutVars>
      </dgm:prSet>
      <dgm:spPr/>
    </dgm:pt>
    <dgm:pt modelId="{42B8CFBE-0768-4E07-8079-9B672E53AD6C}" type="pres">
      <dgm:prSet presAssocID="{46104F79-1863-4782-B464-7D1427D2F53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E697327-5DEC-4FF9-B54A-47E316C1C4FA}" type="presOf" srcId="{36F05CC6-252F-40D4-947A-A46014B7DBF8}" destId="{A032BAA3-1CDF-463B-A7A2-94E021AD528C}" srcOrd="0" destOrd="0" presId="urn:microsoft.com/office/officeart/2005/8/layout/vProcess5"/>
    <dgm:cxn modelId="{25232E43-4AE1-4DA7-8B4E-335D9D72728E}" type="presOf" srcId="{703AE1AA-06B6-4855-B411-43C90C37D7BD}" destId="{7161ADA2-4AE9-4738-AC2D-F4E3F745D40C}" srcOrd="0" destOrd="0" presId="urn:microsoft.com/office/officeart/2005/8/layout/vProcess5"/>
    <dgm:cxn modelId="{3C1CBF53-E371-4EEA-B323-4C262128A8D7}" srcId="{46104F79-1863-4782-B464-7D1427D2F531}" destId="{703AE1AA-06B6-4855-B411-43C90C37D7BD}" srcOrd="2" destOrd="0" parTransId="{D2CEBA33-EDED-4123-907E-2AC0B58EA43C}" sibTransId="{FEFFF0E8-7F06-456B-BF22-5593855D85AF}"/>
    <dgm:cxn modelId="{C5971475-5ED7-4AA8-A57B-5D70D853F616}" type="presOf" srcId="{290B5ED0-3F6C-4368-8D19-7D0AE527D88C}" destId="{75B0E397-BB2C-4216-B478-022D8B06D3DF}" srcOrd="0" destOrd="0" presId="urn:microsoft.com/office/officeart/2005/8/layout/vProcess5"/>
    <dgm:cxn modelId="{8EFD3F55-AB99-4C38-8935-64FBAD4F0FFD}" srcId="{46104F79-1863-4782-B464-7D1427D2F531}" destId="{290B5ED0-3F6C-4368-8D19-7D0AE527D88C}" srcOrd="1" destOrd="0" parTransId="{E696DC4E-85D3-4763-A6AC-E01AA4C36E16}" sibTransId="{95D2891A-6C8F-4C8D-80A9-A7FC0C675AD6}"/>
    <dgm:cxn modelId="{B6C91298-16FE-4FB3-B490-9379255E32E3}" srcId="{46104F79-1863-4782-B464-7D1427D2F531}" destId="{4F925074-F5A3-416C-B74C-F8D035C7F724}" srcOrd="0" destOrd="0" parTransId="{6DECCB6F-FB86-4C3C-B130-194BA13D9263}" sibTransId="{36F05CC6-252F-40D4-947A-A46014B7DBF8}"/>
    <dgm:cxn modelId="{92FAE19D-6FC5-4CA8-96FD-AC1CE3464961}" type="presOf" srcId="{4F925074-F5A3-416C-B74C-F8D035C7F724}" destId="{994C2F7A-4356-4222-B032-8A9A11765A2E}" srcOrd="1" destOrd="0" presId="urn:microsoft.com/office/officeart/2005/8/layout/vProcess5"/>
    <dgm:cxn modelId="{59E8E5AD-0104-4EBA-8F20-76EE604B1AA5}" type="presOf" srcId="{95D2891A-6C8F-4C8D-80A9-A7FC0C675AD6}" destId="{738B81C2-7F1B-490E-8234-0DB132551E33}" srcOrd="0" destOrd="0" presId="urn:microsoft.com/office/officeart/2005/8/layout/vProcess5"/>
    <dgm:cxn modelId="{F3D5E7BD-3320-49D6-B7DB-866BBB8EB593}" type="presOf" srcId="{703AE1AA-06B6-4855-B411-43C90C37D7BD}" destId="{42B8CFBE-0768-4E07-8079-9B672E53AD6C}" srcOrd="1" destOrd="0" presId="urn:microsoft.com/office/officeart/2005/8/layout/vProcess5"/>
    <dgm:cxn modelId="{34584DBE-A3EE-4633-9DD1-2E5461BB4776}" type="presOf" srcId="{4F925074-F5A3-416C-B74C-F8D035C7F724}" destId="{2F991098-1A7A-48F4-9028-ED556DB9CA8B}" srcOrd="0" destOrd="0" presId="urn:microsoft.com/office/officeart/2005/8/layout/vProcess5"/>
    <dgm:cxn modelId="{E5B645D0-BFA6-4F77-BBF3-90A94F56B65E}" type="presOf" srcId="{46104F79-1863-4782-B464-7D1427D2F531}" destId="{7EC6174B-2ED2-454D-B903-6675A3EEFA65}" srcOrd="0" destOrd="0" presId="urn:microsoft.com/office/officeart/2005/8/layout/vProcess5"/>
    <dgm:cxn modelId="{8B1420D6-BABB-480D-88E0-8677AA8FC41A}" type="presOf" srcId="{290B5ED0-3F6C-4368-8D19-7D0AE527D88C}" destId="{2DE621E8-EE4E-4C4D-B63A-F0D988418590}" srcOrd="1" destOrd="0" presId="urn:microsoft.com/office/officeart/2005/8/layout/vProcess5"/>
    <dgm:cxn modelId="{1C58D66A-EAF0-43BE-B371-219B700B156C}" type="presParOf" srcId="{7EC6174B-2ED2-454D-B903-6675A3EEFA65}" destId="{88D34E73-0982-4B47-B7E6-965D2B9B3E67}" srcOrd="0" destOrd="0" presId="urn:microsoft.com/office/officeart/2005/8/layout/vProcess5"/>
    <dgm:cxn modelId="{B382690A-9843-4956-9ED1-C156A787DBE6}" type="presParOf" srcId="{7EC6174B-2ED2-454D-B903-6675A3EEFA65}" destId="{2F991098-1A7A-48F4-9028-ED556DB9CA8B}" srcOrd="1" destOrd="0" presId="urn:microsoft.com/office/officeart/2005/8/layout/vProcess5"/>
    <dgm:cxn modelId="{E85FBCEF-1C51-40B7-93EE-C467F63B037B}" type="presParOf" srcId="{7EC6174B-2ED2-454D-B903-6675A3EEFA65}" destId="{75B0E397-BB2C-4216-B478-022D8B06D3DF}" srcOrd="2" destOrd="0" presId="urn:microsoft.com/office/officeart/2005/8/layout/vProcess5"/>
    <dgm:cxn modelId="{54BEDC24-1795-40DF-8BB7-683F0E90F4AB}" type="presParOf" srcId="{7EC6174B-2ED2-454D-B903-6675A3EEFA65}" destId="{7161ADA2-4AE9-4738-AC2D-F4E3F745D40C}" srcOrd="3" destOrd="0" presId="urn:microsoft.com/office/officeart/2005/8/layout/vProcess5"/>
    <dgm:cxn modelId="{D300D961-C56C-46CA-BD2B-6CCB8A162E73}" type="presParOf" srcId="{7EC6174B-2ED2-454D-B903-6675A3EEFA65}" destId="{A032BAA3-1CDF-463B-A7A2-94E021AD528C}" srcOrd="4" destOrd="0" presId="urn:microsoft.com/office/officeart/2005/8/layout/vProcess5"/>
    <dgm:cxn modelId="{3521E2B5-54DE-47E3-9773-F85FE73DC85C}" type="presParOf" srcId="{7EC6174B-2ED2-454D-B903-6675A3EEFA65}" destId="{738B81C2-7F1B-490E-8234-0DB132551E33}" srcOrd="5" destOrd="0" presId="urn:microsoft.com/office/officeart/2005/8/layout/vProcess5"/>
    <dgm:cxn modelId="{2E4D5E8A-B50E-445D-9156-ADF3CC8ED01D}" type="presParOf" srcId="{7EC6174B-2ED2-454D-B903-6675A3EEFA65}" destId="{994C2F7A-4356-4222-B032-8A9A11765A2E}" srcOrd="6" destOrd="0" presId="urn:microsoft.com/office/officeart/2005/8/layout/vProcess5"/>
    <dgm:cxn modelId="{F8790B29-93F8-4C47-8213-9BA03B009DF2}" type="presParOf" srcId="{7EC6174B-2ED2-454D-B903-6675A3EEFA65}" destId="{2DE621E8-EE4E-4C4D-B63A-F0D988418590}" srcOrd="7" destOrd="0" presId="urn:microsoft.com/office/officeart/2005/8/layout/vProcess5"/>
    <dgm:cxn modelId="{D96BC36F-16FC-44EE-A5FA-E74243F6F3B7}" type="presParOf" srcId="{7EC6174B-2ED2-454D-B903-6675A3EEFA65}" destId="{42B8CFBE-0768-4E07-8079-9B672E53AD6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E4230-C777-4496-8942-6AF2FAFEF03A}">
      <dsp:nvSpPr>
        <dsp:cNvPr id="0" name=""/>
        <dsp:cNvSpPr/>
      </dsp:nvSpPr>
      <dsp:spPr>
        <a:xfrm>
          <a:off x="1283" y="362278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5FE39-F8E3-47EA-87A2-A9CFF0A073AE}">
      <dsp:nvSpPr>
        <dsp:cNvPr id="0" name=""/>
        <dsp:cNvSpPr/>
      </dsp:nvSpPr>
      <dsp:spPr>
        <a:xfrm>
          <a:off x="501904" y="83786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John 3:16:</a:t>
          </a:r>
        </a:p>
      </dsp:txBody>
      <dsp:txXfrm>
        <a:off x="585701" y="921664"/>
        <a:ext cx="4337991" cy="2693452"/>
      </dsp:txXfrm>
    </dsp:sp>
    <dsp:sp modelId="{E81A3B95-8070-4633-B6E6-B3EE68DADF21}">
      <dsp:nvSpPr>
        <dsp:cNvPr id="0" name=""/>
        <dsp:cNvSpPr/>
      </dsp:nvSpPr>
      <dsp:spPr>
        <a:xfrm>
          <a:off x="5508110" y="362278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0A2B8-F10A-40CA-B05A-5A5635CE5BA4}">
      <dsp:nvSpPr>
        <dsp:cNvPr id="0" name=""/>
        <dsp:cNvSpPr/>
      </dsp:nvSpPr>
      <dsp:spPr>
        <a:xfrm>
          <a:off x="6008730" y="83786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God so loved the world that he gave his one and only Son, that </a:t>
          </a:r>
          <a:r>
            <a:rPr lang="en-US" sz="2900" kern="1200" dirty="0">
              <a:solidFill>
                <a:srgbClr val="FF0000"/>
              </a:solidFill>
            </a:rPr>
            <a:t>whoever believes in him </a:t>
          </a:r>
          <a:r>
            <a:rPr lang="en-US" sz="2900" kern="1200" dirty="0"/>
            <a:t>shall not perish but have eternal life. </a:t>
          </a:r>
        </a:p>
      </dsp:txBody>
      <dsp:txXfrm>
        <a:off x="6092527" y="921664"/>
        <a:ext cx="4337991" cy="269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91098-1A7A-48F4-9028-ED556DB9CA8B}">
      <dsp:nvSpPr>
        <dsp:cNvPr id="0" name=""/>
        <dsp:cNvSpPr/>
      </dsp:nvSpPr>
      <dsp:spPr>
        <a:xfrm>
          <a:off x="0" y="0"/>
          <a:ext cx="8930487" cy="11630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Eternal Life is about</a:t>
          </a:r>
          <a:endParaRPr lang="en-US" sz="3000" kern="1200" dirty="0"/>
        </a:p>
      </dsp:txBody>
      <dsp:txXfrm>
        <a:off x="34066" y="34066"/>
        <a:ext cx="7675427" cy="1094952"/>
      </dsp:txXfrm>
    </dsp:sp>
    <dsp:sp modelId="{75B0E397-BB2C-4216-B478-022D8B06D3DF}">
      <dsp:nvSpPr>
        <dsp:cNvPr id="0" name=""/>
        <dsp:cNvSpPr/>
      </dsp:nvSpPr>
      <dsp:spPr>
        <a:xfrm>
          <a:off x="787984" y="1356931"/>
          <a:ext cx="8930487" cy="1163084"/>
        </a:xfrm>
        <a:prstGeom prst="roundRect">
          <a:avLst>
            <a:gd name="adj" fmla="val 10000"/>
          </a:avLst>
        </a:prstGeom>
        <a:solidFill>
          <a:schemeClr val="accent2">
            <a:hueOff val="-758299"/>
            <a:satOff val="-5282"/>
            <a:lumOff val="1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/>
            <a:t>Knowing God, not just know about Him</a:t>
          </a:r>
          <a:endParaRPr lang="en-US" sz="3000" kern="1200"/>
        </a:p>
      </dsp:txBody>
      <dsp:txXfrm>
        <a:off x="822050" y="1390997"/>
        <a:ext cx="7318366" cy="1094952"/>
      </dsp:txXfrm>
    </dsp:sp>
    <dsp:sp modelId="{7161ADA2-4AE9-4738-AC2D-F4E3F745D40C}">
      <dsp:nvSpPr>
        <dsp:cNvPr id="0" name=""/>
        <dsp:cNvSpPr/>
      </dsp:nvSpPr>
      <dsp:spPr>
        <a:xfrm>
          <a:off x="1575968" y="2713863"/>
          <a:ext cx="8930487" cy="1163084"/>
        </a:xfrm>
        <a:prstGeom prst="roundRect">
          <a:avLst>
            <a:gd name="adj" fmla="val 10000"/>
          </a:avLst>
        </a:prstGeom>
        <a:solidFill>
          <a:schemeClr val="accent2">
            <a:hueOff val="-1516599"/>
            <a:satOff val="-10564"/>
            <a:lumOff val="2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/>
            <a:t>Its about a Personal Relationship with God</a:t>
          </a:r>
          <a:endParaRPr lang="en-US" sz="3000" kern="1200"/>
        </a:p>
      </dsp:txBody>
      <dsp:txXfrm>
        <a:off x="1610034" y="2747929"/>
        <a:ext cx="7318366" cy="1094952"/>
      </dsp:txXfrm>
    </dsp:sp>
    <dsp:sp modelId="{A032BAA3-1CDF-463B-A7A2-94E021AD528C}">
      <dsp:nvSpPr>
        <dsp:cNvPr id="0" name=""/>
        <dsp:cNvSpPr/>
      </dsp:nvSpPr>
      <dsp:spPr>
        <a:xfrm>
          <a:off x="8174482" y="882005"/>
          <a:ext cx="756004" cy="7560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8344583" y="882005"/>
        <a:ext cx="415802" cy="568893"/>
      </dsp:txXfrm>
    </dsp:sp>
    <dsp:sp modelId="{738B81C2-7F1B-490E-8234-0DB132551E33}">
      <dsp:nvSpPr>
        <dsp:cNvPr id="0" name=""/>
        <dsp:cNvSpPr/>
      </dsp:nvSpPr>
      <dsp:spPr>
        <a:xfrm>
          <a:off x="8962466" y="2231183"/>
          <a:ext cx="756004" cy="7560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459956"/>
            <a:satOff val="630"/>
            <a:lumOff val="21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459956"/>
              <a:satOff val="630"/>
              <a:lumOff val="2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9132567" y="2231183"/>
        <a:ext cx="415802" cy="568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AB8A8-642A-40DD-83CA-00C6CA56284B}" type="datetimeFigureOut">
              <a:rPr lang="en-SG" smtClean="0"/>
              <a:t>30/5/2020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F5564-CB5F-486B-9A63-7527193C5DA6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34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Grace is unmerited Favour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5564-CB5F-486B-9A63-7527193C5DA6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16942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His Plans and Purpose</a:t>
            </a:r>
          </a:p>
          <a:p>
            <a:r>
              <a:rPr lang="en-SG" dirty="0"/>
              <a:t>He is our creator</a:t>
            </a:r>
          </a:p>
          <a:p>
            <a:r>
              <a:rPr lang="en-SG" dirty="0"/>
              <a:t>Sovereign </a:t>
            </a: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5564-CB5F-486B-9A63-7527193C5DA6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114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5564-CB5F-486B-9A63-7527193C5DA6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94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98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8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2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0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5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7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9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9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6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6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2" r:id="rId6"/>
    <p:sldLayoutId id="2147483668" r:id="rId7"/>
    <p:sldLayoutId id="2147483669" r:id="rId8"/>
    <p:sldLayoutId id="2147483670" r:id="rId9"/>
    <p:sldLayoutId id="2147483671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E4173-6D9E-4313-B394-B672902891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C3E882-95A9-404F-B98F-0ED197FF2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SG" sz="4800" dirty="0"/>
              <a:t>The Gift of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9A910-7BBB-4B92-A302-1F9436B53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endParaRPr lang="en-SG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6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9FFF1B-3E7F-4018-A57F-848A34021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SG" dirty="0"/>
              <a:t>Jesus Christ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52945D-7147-4C43-9AA7-2AFC62ECA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713653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824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5F54-3796-4060-85C0-56772F4F4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558FC-D58D-472F-9995-B578E5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27504"/>
            <a:ext cx="10168128" cy="3694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Ephesians 2:8-9 :</a:t>
            </a:r>
          </a:p>
          <a:p>
            <a:pPr marL="0" indent="0">
              <a:buNone/>
            </a:pPr>
            <a:r>
              <a:rPr lang="en-US" b="1" i="1" dirty="0"/>
              <a:t>For it is by grace you have been saved, through faith </a:t>
            </a:r>
            <a:r>
              <a:rPr lang="en-US" dirty="0"/>
              <a:t>– </a:t>
            </a:r>
          </a:p>
          <a:p>
            <a:pPr marL="0" indent="0">
              <a:buNone/>
            </a:pPr>
            <a:r>
              <a:rPr lang="en-US" dirty="0"/>
              <a:t>and this is not from yourselves,</a:t>
            </a:r>
          </a:p>
          <a:p>
            <a:pPr marL="0" indent="0">
              <a:buNone/>
            </a:pPr>
            <a:r>
              <a:rPr lang="en-US" dirty="0"/>
              <a:t> it is the gift of God – </a:t>
            </a:r>
          </a:p>
          <a:p>
            <a:pPr marL="0" indent="0">
              <a:buNone/>
            </a:pPr>
            <a:r>
              <a:rPr lang="en-US" b="1" baseline="30000" dirty="0"/>
              <a:t>9 </a:t>
            </a:r>
            <a:r>
              <a:rPr lang="en-US" dirty="0"/>
              <a:t>not by works, so that no one can boast. </a:t>
            </a:r>
          </a:p>
          <a:p>
            <a:pPr marL="0" indent="0">
              <a:buNone/>
            </a:pPr>
            <a:r>
              <a:rPr lang="en-US" b="1" baseline="30000" dirty="0"/>
              <a:t>10 </a:t>
            </a:r>
            <a:r>
              <a:rPr lang="en-US" dirty="0"/>
              <a:t>For we are God’s handiwork, created in Christ Jesus to do good works, which God prepared in advance for us to do.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1594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8D9C-6CE3-43B7-A89D-588CF7FD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/>
              <a:t>Gift of Salvation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059DA-1011-48E2-9604-B53956A1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God’s Grace: Forgive our sins</a:t>
            </a:r>
          </a:p>
          <a:p>
            <a:r>
              <a:rPr lang="en-SG" dirty="0"/>
              <a:t>We cannot earn it</a:t>
            </a:r>
          </a:p>
          <a:p>
            <a:r>
              <a:rPr lang="en-SG" dirty="0"/>
              <a:t>Respond in Faith</a:t>
            </a:r>
          </a:p>
          <a:p>
            <a:r>
              <a:rPr lang="en-SG" dirty="0"/>
              <a:t>To receive this gift of Salvation</a:t>
            </a:r>
          </a:p>
          <a:p>
            <a:r>
              <a:rPr lang="en-SG" dirty="0">
                <a:solidFill>
                  <a:srgbClr val="FF0000"/>
                </a:solidFill>
              </a:rPr>
              <a:t>Jesus Christ </a:t>
            </a:r>
            <a:r>
              <a:rPr lang="en-SG" dirty="0"/>
              <a:t>is our Lord and Saviour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100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3D83-EFD1-47CB-B10F-A0E0BFF6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/>
              <a:t>What is Eternal Life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47D6-7639-4040-8F7F-C9C783578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John 17:3:</a:t>
            </a:r>
          </a:p>
          <a:p>
            <a:pPr marL="0" indent="0">
              <a:buNone/>
            </a:pPr>
            <a:r>
              <a:rPr lang="en-US" dirty="0"/>
              <a:t>Now this is eternal life: that they </a:t>
            </a:r>
            <a:r>
              <a:rPr lang="en-US" b="1" dirty="0"/>
              <a:t>know you</a:t>
            </a:r>
            <a:r>
              <a:rPr lang="en-US" dirty="0"/>
              <a:t>, the only true God, and Jesus Christ, whom you have sent.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Eternal life starts NOW.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1045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CF63AE-C479-4E0F-8B09-7DC912372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SG" sz="4800"/>
              <a:t>Eternal Life	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57BDA5-BC95-45BA-B301-69B617816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133522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966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35BA1-E7C2-4367-9CB6-63CC212D7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We are now Children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23C29-D136-48DE-A093-03D7705E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John 1:12</a:t>
            </a:r>
          </a:p>
          <a:p>
            <a:pPr marL="0" indent="0">
              <a:buNone/>
            </a:pPr>
            <a:r>
              <a:rPr lang="en-US" sz="3200" dirty="0"/>
              <a:t>Yet to all who did receive him, to those who believed in his name, </a:t>
            </a:r>
            <a:r>
              <a:rPr lang="en-US" sz="3200" b="1" dirty="0"/>
              <a:t>he gave the right to become children of God </a:t>
            </a:r>
            <a:r>
              <a:rPr lang="en-US" sz="3200" dirty="0"/>
              <a:t>– </a:t>
            </a:r>
            <a:r>
              <a:rPr lang="en-US" sz="3200" b="1" baseline="30000" dirty="0"/>
              <a:t>13 </a:t>
            </a:r>
            <a:r>
              <a:rPr lang="en-US" sz="3200" dirty="0"/>
              <a:t>children born not of natural descent, nor of human decision or a husband’s will, but born of God.</a:t>
            </a:r>
            <a:endParaRPr lang="en-SG" sz="3200" dirty="0"/>
          </a:p>
        </p:txBody>
      </p:sp>
    </p:spTree>
    <p:extLst>
      <p:ext uri="{BB962C8B-B14F-4D97-AF65-F5344CB8AC3E}">
        <p14:creationId xmlns:p14="http://schemas.microsoft.com/office/powerpoint/2010/main" val="306185010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33C22"/>
      </a:dk2>
      <a:lt2>
        <a:srgbClr val="E8E3E2"/>
      </a:lt2>
      <a:accent1>
        <a:srgbClr val="23B0C6"/>
      </a:accent1>
      <a:accent2>
        <a:srgbClr val="14B78A"/>
      </a:accent2>
      <a:accent3>
        <a:srgbClr val="21B94F"/>
      </a:accent3>
      <a:accent4>
        <a:srgbClr val="27B914"/>
      </a:accent4>
      <a:accent5>
        <a:srgbClr val="6DB220"/>
      </a:accent5>
      <a:accent6>
        <a:srgbClr val="9FA812"/>
      </a:accent6>
      <a:hlink>
        <a:srgbClr val="539130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265</Words>
  <Application>Microsoft Office PowerPoint</Application>
  <PresentationFormat>Widescreen</PresentationFormat>
  <Paragraphs>35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Calibri</vt:lpstr>
      <vt:lpstr>AccentBoxVTI</vt:lpstr>
      <vt:lpstr>The Gift of Life</vt:lpstr>
      <vt:lpstr>Jesus Christ</vt:lpstr>
      <vt:lpstr>PowerPoint Presentation</vt:lpstr>
      <vt:lpstr>Gift of Salvation</vt:lpstr>
      <vt:lpstr>What is Eternal Life</vt:lpstr>
      <vt:lpstr>Eternal Life </vt:lpstr>
      <vt:lpstr>We are now Children of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Gift of Life</dc:title>
  <dc:creator>Jonathan Bai Mingchun</dc:creator>
  <cp:lastModifiedBy>Jonathan Bai Mingchun</cp:lastModifiedBy>
  <cp:revision>14</cp:revision>
  <dcterms:created xsi:type="dcterms:W3CDTF">2020-04-19T06:38:58Z</dcterms:created>
  <dcterms:modified xsi:type="dcterms:W3CDTF">2020-05-30T10:31:59Z</dcterms:modified>
</cp:coreProperties>
</file>